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8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 snapToGrid="0" snapToObjects="1">
      <p:cViewPr varScale="1">
        <p:scale>
          <a:sx n="107" d="100"/>
          <a:sy n="107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4EC233-8CFD-BC4C-979C-70BCC2ACB0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28C1A71-5F47-0645-B641-2F6083E031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D8068F-EE4B-4C40-926F-ACE9AEB75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54BF-9B9C-5D47-AB7C-07651E08D4ED}" type="datetimeFigureOut">
              <a:rPr lang="es-ES_tradnl" smtClean="0"/>
              <a:t>21/4/21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DD1882-57AF-0147-8F9C-67B5F9D33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FA554BF-DFA6-5C49-96CC-9031EBCD1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3B29-833B-4E46-A08C-4C7A69554B0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64685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6D0936-FDA7-3C4F-A3A2-152D12302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B2E2E1F-A74A-3342-8C83-2E4F73592A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A9DAD6-D349-2248-8281-252C1B0C0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54BF-9B9C-5D47-AB7C-07651E08D4ED}" type="datetimeFigureOut">
              <a:rPr lang="es-ES_tradnl" smtClean="0"/>
              <a:t>21/4/21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35E30B-A3E6-3944-A1CD-C3D1E2FA2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71BA09-FD39-D949-8900-3E3102D00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3B29-833B-4E46-A08C-4C7A69554B0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85823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91B4D37-D3AC-4C47-A3CB-A3B2BE4898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79927CA-E151-DB4B-8107-E03D044E42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FE025E-3585-8148-A902-EBE6F1DA1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54BF-9B9C-5D47-AB7C-07651E08D4ED}" type="datetimeFigureOut">
              <a:rPr lang="es-ES_tradnl" smtClean="0"/>
              <a:t>21/4/21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10BF474-7414-274B-B5E0-A0178FA2B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EA5D3F-6544-374F-9CB1-BF00DD481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3B29-833B-4E46-A08C-4C7A69554B0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90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967E2D-E489-B044-8A29-54AEFD399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C9B6BD-8A01-2247-A6D9-24386E441D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7C22E9-F362-5842-B155-8A9FFCFA7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54BF-9B9C-5D47-AB7C-07651E08D4ED}" type="datetimeFigureOut">
              <a:rPr lang="es-ES_tradnl" smtClean="0"/>
              <a:t>21/4/21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C8546FA-74F0-D84D-94E7-C61D4C8DF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F1F869-816C-CB4A-8DFA-4F727FDA1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3B29-833B-4E46-A08C-4C7A69554B0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51341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5A4B47-CAD0-6042-B8D4-248E54A96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F9F9F1C-77C0-D442-A32B-4D93AA4ECD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166D55-4D62-C54B-908D-4D0F303AA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54BF-9B9C-5D47-AB7C-07651E08D4ED}" type="datetimeFigureOut">
              <a:rPr lang="es-ES_tradnl" smtClean="0"/>
              <a:t>21/4/21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5CFAFC-316A-834C-8F19-13FC8B076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258E05-445C-6A42-9766-EFE64B539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3B29-833B-4E46-A08C-4C7A69554B0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26689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0F7426-6E8E-AF40-BF4A-B47DED1E0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ADB680-7358-9B4A-AB9F-CA9841F025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CC7F718-2964-6042-A370-6B3EE86441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EE74BEE-A2E9-6F49-9971-693DE2C72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54BF-9B9C-5D47-AB7C-07651E08D4ED}" type="datetimeFigureOut">
              <a:rPr lang="es-ES_tradnl" smtClean="0"/>
              <a:t>21/4/21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C359B36-E403-1B47-9AD9-392C90FEE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DE38869-B01E-F148-AD18-5C8CC8B88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3B29-833B-4E46-A08C-4C7A69554B0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85030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68554F-0279-024B-A30A-1CA2DA65B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0EAC776-E74C-804B-A436-9F0C8E1D14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C4BED0-6601-B143-B905-75A8F4958E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3DF0DAA-4691-104F-A34A-B4BC1E7C7F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DEECF47-3E38-9443-B47A-4A269D408B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81EC6E-13A8-3245-82D7-A32CE62D7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54BF-9B9C-5D47-AB7C-07651E08D4ED}" type="datetimeFigureOut">
              <a:rPr lang="es-ES_tradnl" smtClean="0"/>
              <a:t>21/4/21</a:t>
            </a:fld>
            <a:endParaRPr lang="es-ES_tradn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AD5D81B-2C8A-7840-94FC-9AE3BB921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7754541-CB20-DF43-BA0C-3FFE1A5D9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3B29-833B-4E46-A08C-4C7A69554B0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5533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56247B-BEF2-9D4C-A857-4FC027523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CE6379E-6F35-F446-AA8B-30C4E484F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54BF-9B9C-5D47-AB7C-07651E08D4ED}" type="datetimeFigureOut">
              <a:rPr lang="es-ES_tradnl" smtClean="0"/>
              <a:t>21/4/21</a:t>
            </a:fld>
            <a:endParaRPr lang="es-ES_tradn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320F814-A074-7B43-9F88-4EAC303FA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2434A38-CB4B-F94D-B102-A2733016D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3B29-833B-4E46-A08C-4C7A69554B0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81089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0620D1C-17F7-CC46-9119-66A35E59A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54BF-9B9C-5D47-AB7C-07651E08D4ED}" type="datetimeFigureOut">
              <a:rPr lang="es-ES_tradnl" smtClean="0"/>
              <a:t>21/4/21</a:t>
            </a:fld>
            <a:endParaRPr lang="es-ES_tradn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B7CC979-F445-834E-93CD-9A2F8F4C4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98B19D7-9435-CD4F-912E-D3F39C7C8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3B29-833B-4E46-A08C-4C7A69554B0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58417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55D54F-2A47-644C-9EE7-988E24096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2160D2-FD96-7B45-8204-1458850EB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2052A23-243E-9148-B4C8-1A500DAEDE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B54E436-3F8D-194F-9DAE-BCCF2D8AF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54BF-9B9C-5D47-AB7C-07651E08D4ED}" type="datetimeFigureOut">
              <a:rPr lang="es-ES_tradnl" smtClean="0"/>
              <a:t>21/4/21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7899E08-1B3D-3946-B668-5115626CC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036FE11-1E18-9D49-8E41-3DE07212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3B29-833B-4E46-A08C-4C7A69554B0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18110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D83AA6-481C-E448-94C4-6F757DA53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0B54C6C-9376-4140-AF29-B89D50F7D5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74CE14E-3743-754D-8D2F-85B6756739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36BE2B9-2BD1-4C41-B895-C6ECACF4D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54BF-9B9C-5D47-AB7C-07651E08D4ED}" type="datetimeFigureOut">
              <a:rPr lang="es-ES_tradnl" smtClean="0"/>
              <a:t>21/4/21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3D16CDB-46B1-E142-9107-BEA67825A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04194D1-9B81-FA4C-AAB9-260834780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3B29-833B-4E46-A08C-4C7A69554B0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92339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AADB81B-39BF-8F46-BCC2-04FB1366B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647648C-AE40-474D-9E60-6018573E85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C6874A-600E-BD4C-ACF5-DC0481FF0F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C54BF-9B9C-5D47-AB7C-07651E08D4ED}" type="datetimeFigureOut">
              <a:rPr lang="es-ES_tradnl" smtClean="0"/>
              <a:t>21/4/21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0DE413-8457-7645-8C71-083C9F25B6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4B3CDA-E11A-9647-9D27-DF12551BBB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53B29-833B-4E46-A08C-4C7A69554B0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92686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2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2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2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2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4.png">
            <a:extLst>
              <a:ext uri="{FF2B5EF4-FFF2-40B4-BE49-F238E27FC236}">
                <a16:creationId xmlns:a16="http://schemas.microsoft.com/office/drawing/2014/main" id="{C08C2AB6-B7C4-3843-99F9-B045F1253EA9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 rot="10800000">
            <a:off x="0" y="-1"/>
            <a:ext cx="12192000" cy="688769"/>
          </a:xfrm>
          <a:prstGeom prst="rect">
            <a:avLst/>
          </a:prstGeom>
          <a:ln/>
        </p:spPr>
      </p:pic>
      <p:pic>
        <p:nvPicPr>
          <p:cNvPr id="5" name="image4.png">
            <a:extLst>
              <a:ext uri="{FF2B5EF4-FFF2-40B4-BE49-F238E27FC236}">
                <a16:creationId xmlns:a16="http://schemas.microsoft.com/office/drawing/2014/main" id="{AF55E4EB-F2C1-AB4F-9BB9-AFD06AA49F31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 rot="16200000">
            <a:off x="-2982986" y="3336278"/>
            <a:ext cx="6504710" cy="538736"/>
          </a:xfrm>
          <a:prstGeom prst="rect">
            <a:avLst/>
          </a:prstGeom>
          <a:ln/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1DF5926F-88AF-4E43-89B5-94149FCE3BF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3756" y="6160783"/>
            <a:ext cx="618194" cy="61605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058BB360-5878-2147-A5FF-D7262705DFD6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8880" y="6079112"/>
            <a:ext cx="618194" cy="67756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n 7" descr="Intranet PUCE - Imagen institucional">
            <a:extLst>
              <a:ext uri="{FF2B5EF4-FFF2-40B4-BE49-F238E27FC236}">
                <a16:creationId xmlns:a16="http://schemas.microsoft.com/office/drawing/2014/main" id="{D7509C2D-7695-5740-B1B4-6D4CC7CE9E81}"/>
              </a:ext>
            </a:extLst>
          </p:cNvPr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9" t="14282" r="5438" b="16823"/>
          <a:stretch/>
        </p:blipFill>
        <p:spPr bwMode="auto">
          <a:xfrm>
            <a:off x="7343548" y="6327216"/>
            <a:ext cx="1734469" cy="4688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16AF1B0-0724-A045-87F8-7DF357804AC7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597" y="6160782"/>
            <a:ext cx="1104322" cy="6160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n 9" descr="Universidad Santo Tomás (Colombia) - Wikipedia, la enciclopedia libre">
            <a:extLst>
              <a:ext uri="{FF2B5EF4-FFF2-40B4-BE49-F238E27FC236}">
                <a16:creationId xmlns:a16="http://schemas.microsoft.com/office/drawing/2014/main" id="{9439F470-1406-D147-8229-FEA9CA619677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5539" y="6180024"/>
            <a:ext cx="642621" cy="6609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32397D8-ED75-E241-80F5-EA02431BDBC2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0998" y="6180024"/>
            <a:ext cx="746754" cy="6609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UABC | Universidad Autónoma de Baja California">
            <a:extLst>
              <a:ext uri="{FF2B5EF4-FFF2-40B4-BE49-F238E27FC236}">
                <a16:creationId xmlns:a16="http://schemas.microsoft.com/office/drawing/2014/main" id="{60C4799B-2246-1C4A-9F0F-D96E62867C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975" y="6013958"/>
            <a:ext cx="618194" cy="844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ítulo 1">
            <a:extLst>
              <a:ext uri="{FF2B5EF4-FFF2-40B4-BE49-F238E27FC236}">
                <a16:creationId xmlns:a16="http://schemas.microsoft.com/office/drawing/2014/main" id="{7EAF656A-28D0-014E-8B84-9BEDCED65C0D}"/>
              </a:ext>
            </a:extLst>
          </p:cNvPr>
          <p:cNvSpPr txBox="1">
            <a:spLocks/>
          </p:cNvSpPr>
          <p:nvPr/>
        </p:nvSpPr>
        <p:spPr>
          <a:xfrm>
            <a:off x="10199720" y="151720"/>
            <a:ext cx="1726234" cy="4031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1400" i="1" dirty="0">
                <a:solidFill>
                  <a:schemeClr val="bg1"/>
                </a:solidFill>
                <a:latin typeface="Copperplate" panose="02000504000000020004" pitchFamily="2" charset="77"/>
                <a:ea typeface="Ayuthaya" pitchFamily="2" charset="-34"/>
                <a:cs typeface="Ayuthaya" pitchFamily="2" charset="-34"/>
              </a:rPr>
              <a:t>Mayo  2021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14DAE92E-6CAD-1348-902A-B6539B1EF9D9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7779" y="-30851"/>
            <a:ext cx="1016217" cy="891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7FB16776-A9EA-3742-9E3D-6080EBA281A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98434" y="101323"/>
            <a:ext cx="3277280" cy="3277280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21A3F928-9F41-9F43-ADD5-911A58FB55AC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1141" y="6139748"/>
            <a:ext cx="551313" cy="69660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FE2CA11-7F2C-4BF8-BB70-632424FF1D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19642"/>
            <a:ext cx="9144000" cy="1820773"/>
          </a:xfrm>
        </p:spPr>
        <p:txBody>
          <a:bodyPr/>
          <a:lstStyle/>
          <a:p>
            <a:r>
              <a:rPr lang="es-419" dirty="0"/>
              <a:t>Titulo del trabajo terminal </a:t>
            </a:r>
          </a:p>
        </p:txBody>
      </p:sp>
      <p:sp>
        <p:nvSpPr>
          <p:cNvPr id="12" name="Subtitle 11">
            <a:extLst>
              <a:ext uri="{FF2B5EF4-FFF2-40B4-BE49-F238E27FC236}">
                <a16:creationId xmlns:a16="http://schemas.microsoft.com/office/drawing/2014/main" id="{B68A19C3-1BCB-47A1-9E5C-80C6B96BAB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04373"/>
            <a:ext cx="9144000" cy="1262677"/>
          </a:xfrm>
        </p:spPr>
        <p:txBody>
          <a:bodyPr/>
          <a:lstStyle/>
          <a:p>
            <a:r>
              <a:rPr lang="es-419" dirty="0"/>
              <a:t>Nombre del maestrante </a:t>
            </a:r>
          </a:p>
        </p:txBody>
      </p:sp>
    </p:spTree>
    <p:extLst>
      <p:ext uri="{BB962C8B-B14F-4D97-AF65-F5344CB8AC3E}">
        <p14:creationId xmlns:p14="http://schemas.microsoft.com/office/powerpoint/2010/main" val="2546374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4.png">
            <a:extLst>
              <a:ext uri="{FF2B5EF4-FFF2-40B4-BE49-F238E27FC236}">
                <a16:creationId xmlns:a16="http://schemas.microsoft.com/office/drawing/2014/main" id="{C08C2AB6-B7C4-3843-99F9-B045F1253EA9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 rot="10800000">
            <a:off x="0" y="-1"/>
            <a:ext cx="12192000" cy="688769"/>
          </a:xfrm>
          <a:prstGeom prst="rect">
            <a:avLst/>
          </a:prstGeom>
          <a:ln/>
        </p:spPr>
      </p:pic>
      <p:pic>
        <p:nvPicPr>
          <p:cNvPr id="5" name="image4.png">
            <a:extLst>
              <a:ext uri="{FF2B5EF4-FFF2-40B4-BE49-F238E27FC236}">
                <a16:creationId xmlns:a16="http://schemas.microsoft.com/office/drawing/2014/main" id="{AF55E4EB-F2C1-AB4F-9BB9-AFD06AA49F31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 rot="16200000">
            <a:off x="-2977826" y="3340213"/>
            <a:ext cx="6504710" cy="549058"/>
          </a:xfrm>
          <a:prstGeom prst="rect">
            <a:avLst/>
          </a:prstGeom>
          <a:ln/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1DF5926F-88AF-4E43-89B5-94149FCE3BF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5241" y="6231480"/>
            <a:ext cx="602734" cy="583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058BB360-5878-2147-A5FF-D7262705DFD6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015" y="6143983"/>
            <a:ext cx="602734" cy="670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n 7" descr="Intranet PUCE - Imagen institucional">
            <a:extLst>
              <a:ext uri="{FF2B5EF4-FFF2-40B4-BE49-F238E27FC236}">
                <a16:creationId xmlns:a16="http://schemas.microsoft.com/office/drawing/2014/main" id="{D7509C2D-7695-5740-B1B4-6D4CC7CE9E81}"/>
              </a:ext>
            </a:extLst>
          </p:cNvPr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9" t="14282" r="5438" b="16823"/>
          <a:stretch/>
        </p:blipFill>
        <p:spPr bwMode="auto">
          <a:xfrm>
            <a:off x="6150871" y="6269185"/>
            <a:ext cx="1834534" cy="48994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16AF1B0-0724-A045-87F8-7DF357804AC7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0780" y="6194169"/>
            <a:ext cx="1055942" cy="5704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n 9" descr="Universidad Santo Tomás (Colombia) - Wikipedia, la enciclopedia libre">
            <a:extLst>
              <a:ext uri="{FF2B5EF4-FFF2-40B4-BE49-F238E27FC236}">
                <a16:creationId xmlns:a16="http://schemas.microsoft.com/office/drawing/2014/main" id="{9439F470-1406-D147-8229-FEA9CA619677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1233" y="6252645"/>
            <a:ext cx="602734" cy="5704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32397D8-ED75-E241-80F5-EA02431BDBC2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244" y="6170488"/>
            <a:ext cx="786004" cy="670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UABC | Universidad Autónoma de Baja California">
            <a:extLst>
              <a:ext uri="{FF2B5EF4-FFF2-40B4-BE49-F238E27FC236}">
                <a16:creationId xmlns:a16="http://schemas.microsoft.com/office/drawing/2014/main" id="{60C4799B-2246-1C4A-9F0F-D96E62867C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759" y="6149482"/>
            <a:ext cx="549058" cy="640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ítulo 1">
            <a:extLst>
              <a:ext uri="{FF2B5EF4-FFF2-40B4-BE49-F238E27FC236}">
                <a16:creationId xmlns:a16="http://schemas.microsoft.com/office/drawing/2014/main" id="{F687F526-B21E-314B-B50A-053658AEFD77}"/>
              </a:ext>
            </a:extLst>
          </p:cNvPr>
          <p:cNvSpPr txBox="1">
            <a:spLocks/>
          </p:cNvSpPr>
          <p:nvPr/>
        </p:nvSpPr>
        <p:spPr>
          <a:xfrm>
            <a:off x="10199720" y="151720"/>
            <a:ext cx="1726234" cy="4031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1400" i="1" dirty="0">
                <a:solidFill>
                  <a:schemeClr val="bg1"/>
                </a:solidFill>
                <a:latin typeface="Copperplate" panose="02000504000000020004" pitchFamily="2" charset="77"/>
                <a:ea typeface="Ayuthaya" pitchFamily="2" charset="-34"/>
                <a:cs typeface="Ayuthaya" pitchFamily="2" charset="-34"/>
              </a:rPr>
              <a:t>Mayo  2021</a:t>
            </a:r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68C81030-A450-8A42-B6FB-6D75AB793EE1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9010" y="6138767"/>
            <a:ext cx="866150" cy="6887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A5C84D51-300C-324B-BB8C-3F87B01C2DB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06481" y="-348424"/>
            <a:ext cx="1601298" cy="1494052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251115F0-348B-4F4C-AB27-8E6141A696BB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8550" y="6194169"/>
            <a:ext cx="551313" cy="69660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23A9E855-FA78-409A-80B7-AE487591A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80991"/>
            <a:ext cx="10515600" cy="909697"/>
          </a:xfrm>
        </p:spPr>
        <p:txBody>
          <a:bodyPr/>
          <a:lstStyle/>
          <a:p>
            <a:endParaRPr lang="es-419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0C8DEDA-AC2A-48D5-95CC-5FF8CCDF2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79232"/>
          </a:xfrm>
        </p:spPr>
        <p:txBody>
          <a:bodyPr/>
          <a:lstStyle/>
          <a:p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070687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4.png">
            <a:extLst>
              <a:ext uri="{FF2B5EF4-FFF2-40B4-BE49-F238E27FC236}">
                <a16:creationId xmlns:a16="http://schemas.microsoft.com/office/drawing/2014/main" id="{C08C2AB6-B7C4-3843-99F9-B045F1253EA9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 rot="10800000">
            <a:off x="0" y="-1"/>
            <a:ext cx="12192000" cy="688769"/>
          </a:xfrm>
          <a:prstGeom prst="rect">
            <a:avLst/>
          </a:prstGeom>
          <a:ln/>
        </p:spPr>
      </p:pic>
      <p:pic>
        <p:nvPicPr>
          <p:cNvPr id="5" name="image4.png">
            <a:extLst>
              <a:ext uri="{FF2B5EF4-FFF2-40B4-BE49-F238E27FC236}">
                <a16:creationId xmlns:a16="http://schemas.microsoft.com/office/drawing/2014/main" id="{AF55E4EB-F2C1-AB4F-9BB9-AFD06AA49F31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 rot="16200000">
            <a:off x="-2977826" y="3340213"/>
            <a:ext cx="6504710" cy="549058"/>
          </a:xfrm>
          <a:prstGeom prst="rect">
            <a:avLst/>
          </a:prstGeom>
          <a:ln/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1DF5926F-88AF-4E43-89B5-94149FCE3BF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5241" y="6231480"/>
            <a:ext cx="602734" cy="583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058BB360-5878-2147-A5FF-D7262705DFD6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015" y="6143983"/>
            <a:ext cx="602734" cy="670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n 7" descr="Intranet PUCE - Imagen institucional">
            <a:extLst>
              <a:ext uri="{FF2B5EF4-FFF2-40B4-BE49-F238E27FC236}">
                <a16:creationId xmlns:a16="http://schemas.microsoft.com/office/drawing/2014/main" id="{D7509C2D-7695-5740-B1B4-6D4CC7CE9E81}"/>
              </a:ext>
            </a:extLst>
          </p:cNvPr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9" t="14282" r="5438" b="16823"/>
          <a:stretch/>
        </p:blipFill>
        <p:spPr bwMode="auto">
          <a:xfrm>
            <a:off x="6150871" y="6269185"/>
            <a:ext cx="1834534" cy="48994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16AF1B0-0724-A045-87F8-7DF357804AC7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0780" y="6194169"/>
            <a:ext cx="1055942" cy="5704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n 9" descr="Universidad Santo Tomás (Colombia) - Wikipedia, la enciclopedia libre">
            <a:extLst>
              <a:ext uri="{FF2B5EF4-FFF2-40B4-BE49-F238E27FC236}">
                <a16:creationId xmlns:a16="http://schemas.microsoft.com/office/drawing/2014/main" id="{9439F470-1406-D147-8229-FEA9CA619677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1233" y="6252645"/>
            <a:ext cx="602734" cy="5704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32397D8-ED75-E241-80F5-EA02431BDBC2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244" y="6170488"/>
            <a:ext cx="786004" cy="670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UABC | Universidad Autónoma de Baja California">
            <a:extLst>
              <a:ext uri="{FF2B5EF4-FFF2-40B4-BE49-F238E27FC236}">
                <a16:creationId xmlns:a16="http://schemas.microsoft.com/office/drawing/2014/main" id="{60C4799B-2246-1C4A-9F0F-D96E62867C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759" y="6149482"/>
            <a:ext cx="549058" cy="640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ítulo 1">
            <a:extLst>
              <a:ext uri="{FF2B5EF4-FFF2-40B4-BE49-F238E27FC236}">
                <a16:creationId xmlns:a16="http://schemas.microsoft.com/office/drawing/2014/main" id="{F687F526-B21E-314B-B50A-053658AEFD77}"/>
              </a:ext>
            </a:extLst>
          </p:cNvPr>
          <p:cNvSpPr txBox="1">
            <a:spLocks/>
          </p:cNvSpPr>
          <p:nvPr/>
        </p:nvSpPr>
        <p:spPr>
          <a:xfrm>
            <a:off x="10199720" y="151720"/>
            <a:ext cx="1726234" cy="4031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1400" i="1" dirty="0">
                <a:solidFill>
                  <a:schemeClr val="bg1"/>
                </a:solidFill>
                <a:latin typeface="Copperplate" panose="02000504000000020004" pitchFamily="2" charset="77"/>
                <a:ea typeface="Ayuthaya" pitchFamily="2" charset="-34"/>
                <a:cs typeface="Ayuthaya" pitchFamily="2" charset="-34"/>
              </a:rPr>
              <a:t>Mayo  2021</a:t>
            </a:r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68C81030-A450-8A42-B6FB-6D75AB793EE1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9010" y="6138767"/>
            <a:ext cx="866150" cy="6887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A5C84D51-300C-324B-BB8C-3F87B01C2DB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06481" y="-348424"/>
            <a:ext cx="1601298" cy="1494052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251115F0-348B-4F4C-AB27-8E6141A696BB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8550" y="6194169"/>
            <a:ext cx="551313" cy="69660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23A9E855-FA78-409A-80B7-AE487591A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80991"/>
            <a:ext cx="10515600" cy="909697"/>
          </a:xfrm>
        </p:spPr>
        <p:txBody>
          <a:bodyPr/>
          <a:lstStyle/>
          <a:p>
            <a:endParaRPr lang="es-419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0C8DEDA-AC2A-48D5-95CC-5FF8CCDF2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79232"/>
          </a:xfrm>
        </p:spPr>
        <p:txBody>
          <a:bodyPr/>
          <a:lstStyle/>
          <a:p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000767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4.png">
            <a:extLst>
              <a:ext uri="{FF2B5EF4-FFF2-40B4-BE49-F238E27FC236}">
                <a16:creationId xmlns:a16="http://schemas.microsoft.com/office/drawing/2014/main" id="{C08C2AB6-B7C4-3843-99F9-B045F1253EA9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 rot="10800000">
            <a:off x="0" y="-1"/>
            <a:ext cx="12192000" cy="688769"/>
          </a:xfrm>
          <a:prstGeom prst="rect">
            <a:avLst/>
          </a:prstGeom>
          <a:ln/>
        </p:spPr>
      </p:pic>
      <p:pic>
        <p:nvPicPr>
          <p:cNvPr id="5" name="image4.png">
            <a:extLst>
              <a:ext uri="{FF2B5EF4-FFF2-40B4-BE49-F238E27FC236}">
                <a16:creationId xmlns:a16="http://schemas.microsoft.com/office/drawing/2014/main" id="{AF55E4EB-F2C1-AB4F-9BB9-AFD06AA49F31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 rot="16200000">
            <a:off x="-2977826" y="3340213"/>
            <a:ext cx="6504710" cy="549058"/>
          </a:xfrm>
          <a:prstGeom prst="rect">
            <a:avLst/>
          </a:prstGeom>
          <a:ln/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1DF5926F-88AF-4E43-89B5-94149FCE3BF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5241" y="6231480"/>
            <a:ext cx="602734" cy="583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058BB360-5878-2147-A5FF-D7262705DFD6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015" y="6143983"/>
            <a:ext cx="602734" cy="670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n 7" descr="Intranet PUCE - Imagen institucional">
            <a:extLst>
              <a:ext uri="{FF2B5EF4-FFF2-40B4-BE49-F238E27FC236}">
                <a16:creationId xmlns:a16="http://schemas.microsoft.com/office/drawing/2014/main" id="{D7509C2D-7695-5740-B1B4-6D4CC7CE9E81}"/>
              </a:ext>
            </a:extLst>
          </p:cNvPr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9" t="14282" r="5438" b="16823"/>
          <a:stretch/>
        </p:blipFill>
        <p:spPr bwMode="auto">
          <a:xfrm>
            <a:off x="6150871" y="6269185"/>
            <a:ext cx="1834534" cy="48994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16AF1B0-0724-A045-87F8-7DF357804AC7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0780" y="6194169"/>
            <a:ext cx="1055942" cy="5704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n 9" descr="Universidad Santo Tomás (Colombia) - Wikipedia, la enciclopedia libre">
            <a:extLst>
              <a:ext uri="{FF2B5EF4-FFF2-40B4-BE49-F238E27FC236}">
                <a16:creationId xmlns:a16="http://schemas.microsoft.com/office/drawing/2014/main" id="{9439F470-1406-D147-8229-FEA9CA619677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1233" y="6252645"/>
            <a:ext cx="602734" cy="5704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32397D8-ED75-E241-80F5-EA02431BDBC2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244" y="6170488"/>
            <a:ext cx="786004" cy="670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UABC | Universidad Autónoma de Baja California">
            <a:extLst>
              <a:ext uri="{FF2B5EF4-FFF2-40B4-BE49-F238E27FC236}">
                <a16:creationId xmlns:a16="http://schemas.microsoft.com/office/drawing/2014/main" id="{60C4799B-2246-1C4A-9F0F-D96E62867C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759" y="6149482"/>
            <a:ext cx="549058" cy="640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ítulo 1">
            <a:extLst>
              <a:ext uri="{FF2B5EF4-FFF2-40B4-BE49-F238E27FC236}">
                <a16:creationId xmlns:a16="http://schemas.microsoft.com/office/drawing/2014/main" id="{F687F526-B21E-314B-B50A-053658AEFD77}"/>
              </a:ext>
            </a:extLst>
          </p:cNvPr>
          <p:cNvSpPr txBox="1">
            <a:spLocks/>
          </p:cNvSpPr>
          <p:nvPr/>
        </p:nvSpPr>
        <p:spPr>
          <a:xfrm>
            <a:off x="10199720" y="151720"/>
            <a:ext cx="1726234" cy="4031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1400" i="1" dirty="0">
                <a:solidFill>
                  <a:schemeClr val="bg1"/>
                </a:solidFill>
                <a:latin typeface="Copperplate" panose="02000504000000020004" pitchFamily="2" charset="77"/>
                <a:ea typeface="Ayuthaya" pitchFamily="2" charset="-34"/>
                <a:cs typeface="Ayuthaya" pitchFamily="2" charset="-34"/>
              </a:rPr>
              <a:t>Mayo  2021</a:t>
            </a:r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68C81030-A450-8A42-B6FB-6D75AB793EE1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9010" y="6138767"/>
            <a:ext cx="866150" cy="6887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A5C84D51-300C-324B-BB8C-3F87B01C2DB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06481" y="-348424"/>
            <a:ext cx="1601298" cy="1494052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251115F0-348B-4F4C-AB27-8E6141A696BB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8550" y="6194169"/>
            <a:ext cx="551313" cy="69660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23A9E855-FA78-409A-80B7-AE487591A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80991"/>
            <a:ext cx="10515600" cy="909697"/>
          </a:xfrm>
        </p:spPr>
        <p:txBody>
          <a:bodyPr/>
          <a:lstStyle/>
          <a:p>
            <a:endParaRPr lang="es-419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0C8DEDA-AC2A-48D5-95CC-5FF8CCDF2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79232"/>
          </a:xfrm>
        </p:spPr>
        <p:txBody>
          <a:bodyPr/>
          <a:lstStyle/>
          <a:p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232838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4.png">
            <a:extLst>
              <a:ext uri="{FF2B5EF4-FFF2-40B4-BE49-F238E27FC236}">
                <a16:creationId xmlns:a16="http://schemas.microsoft.com/office/drawing/2014/main" id="{C08C2AB6-B7C4-3843-99F9-B045F1253EA9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 rot="10800000">
            <a:off x="0" y="-1"/>
            <a:ext cx="12192000" cy="688769"/>
          </a:xfrm>
          <a:prstGeom prst="rect">
            <a:avLst/>
          </a:prstGeom>
          <a:ln/>
        </p:spPr>
      </p:pic>
      <p:pic>
        <p:nvPicPr>
          <p:cNvPr id="5" name="image4.png">
            <a:extLst>
              <a:ext uri="{FF2B5EF4-FFF2-40B4-BE49-F238E27FC236}">
                <a16:creationId xmlns:a16="http://schemas.microsoft.com/office/drawing/2014/main" id="{AF55E4EB-F2C1-AB4F-9BB9-AFD06AA49F31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 rot="16200000">
            <a:off x="-2977826" y="3340213"/>
            <a:ext cx="6504710" cy="549058"/>
          </a:xfrm>
          <a:prstGeom prst="rect">
            <a:avLst/>
          </a:prstGeom>
          <a:ln/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1DF5926F-88AF-4E43-89B5-94149FCE3BF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5241" y="6231480"/>
            <a:ext cx="602734" cy="583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058BB360-5878-2147-A5FF-D7262705DFD6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015" y="6143983"/>
            <a:ext cx="602734" cy="670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n 7" descr="Intranet PUCE - Imagen institucional">
            <a:extLst>
              <a:ext uri="{FF2B5EF4-FFF2-40B4-BE49-F238E27FC236}">
                <a16:creationId xmlns:a16="http://schemas.microsoft.com/office/drawing/2014/main" id="{D7509C2D-7695-5740-B1B4-6D4CC7CE9E81}"/>
              </a:ext>
            </a:extLst>
          </p:cNvPr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9" t="14282" r="5438" b="16823"/>
          <a:stretch/>
        </p:blipFill>
        <p:spPr bwMode="auto">
          <a:xfrm>
            <a:off x="6150871" y="6269185"/>
            <a:ext cx="1834534" cy="48994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16AF1B0-0724-A045-87F8-7DF357804AC7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0780" y="6194169"/>
            <a:ext cx="1055942" cy="5704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n 9" descr="Universidad Santo Tomás (Colombia) - Wikipedia, la enciclopedia libre">
            <a:extLst>
              <a:ext uri="{FF2B5EF4-FFF2-40B4-BE49-F238E27FC236}">
                <a16:creationId xmlns:a16="http://schemas.microsoft.com/office/drawing/2014/main" id="{9439F470-1406-D147-8229-FEA9CA619677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1233" y="6252645"/>
            <a:ext cx="602734" cy="5704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32397D8-ED75-E241-80F5-EA02431BDBC2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244" y="6170488"/>
            <a:ext cx="786004" cy="670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UABC | Universidad Autónoma de Baja California">
            <a:extLst>
              <a:ext uri="{FF2B5EF4-FFF2-40B4-BE49-F238E27FC236}">
                <a16:creationId xmlns:a16="http://schemas.microsoft.com/office/drawing/2014/main" id="{60C4799B-2246-1C4A-9F0F-D96E62867C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759" y="6149482"/>
            <a:ext cx="549058" cy="640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ítulo 1">
            <a:extLst>
              <a:ext uri="{FF2B5EF4-FFF2-40B4-BE49-F238E27FC236}">
                <a16:creationId xmlns:a16="http://schemas.microsoft.com/office/drawing/2014/main" id="{F687F526-B21E-314B-B50A-053658AEFD77}"/>
              </a:ext>
            </a:extLst>
          </p:cNvPr>
          <p:cNvSpPr txBox="1">
            <a:spLocks/>
          </p:cNvSpPr>
          <p:nvPr/>
        </p:nvSpPr>
        <p:spPr>
          <a:xfrm>
            <a:off x="10199720" y="151720"/>
            <a:ext cx="1726234" cy="4031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1400" i="1" dirty="0">
                <a:solidFill>
                  <a:schemeClr val="bg1"/>
                </a:solidFill>
                <a:latin typeface="Copperplate" panose="02000504000000020004" pitchFamily="2" charset="77"/>
                <a:ea typeface="Ayuthaya" pitchFamily="2" charset="-34"/>
                <a:cs typeface="Ayuthaya" pitchFamily="2" charset="-34"/>
              </a:rPr>
              <a:t>Mayo  2021</a:t>
            </a:r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68C81030-A450-8A42-B6FB-6D75AB793EE1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9010" y="6138767"/>
            <a:ext cx="866150" cy="6887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A5C84D51-300C-324B-BB8C-3F87B01C2DB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06481" y="-348424"/>
            <a:ext cx="1601298" cy="1494052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251115F0-348B-4F4C-AB27-8E6141A696BB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8550" y="6194169"/>
            <a:ext cx="551313" cy="69660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23A9E855-FA78-409A-80B7-AE487591A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80991"/>
            <a:ext cx="10515600" cy="909697"/>
          </a:xfrm>
        </p:spPr>
        <p:txBody>
          <a:bodyPr/>
          <a:lstStyle/>
          <a:p>
            <a:endParaRPr lang="es-419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0C8DEDA-AC2A-48D5-95CC-5FF8CCDF2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79232"/>
          </a:xfrm>
        </p:spPr>
        <p:txBody>
          <a:bodyPr/>
          <a:lstStyle/>
          <a:p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3050725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6815</TotalTime>
  <Words>17</Words>
  <Application>Microsoft Macintosh PowerPoint</Application>
  <PresentationFormat>Panorámica</PresentationFormat>
  <Paragraphs>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Copperplate</vt:lpstr>
      <vt:lpstr>Tema de Office</vt:lpstr>
      <vt:lpstr>Titulo del trabajo terminal 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coloquio Internacional de MBA</dc:title>
  <dc:creator>Microsoft Office User</dc:creator>
  <cp:lastModifiedBy>Microsoft Office User</cp:lastModifiedBy>
  <cp:revision>18</cp:revision>
  <dcterms:created xsi:type="dcterms:W3CDTF">2021-04-15T23:51:14Z</dcterms:created>
  <dcterms:modified xsi:type="dcterms:W3CDTF">2021-04-22T00:41:38Z</dcterms:modified>
</cp:coreProperties>
</file>